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DF2A2-1FA5-A74A-9841-8F787C0ACC02}" type="datetimeFigureOut">
              <a:rPr lang="en-US" smtClean="0"/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C080-355C-A74C-99B2-9B6E3D10F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091E1F-26E1-4B56-98F0-A752BBC59DEF}" type="datetimeFigureOut">
              <a:rPr lang="en-US" smtClean="0"/>
              <a:pPr/>
              <a:t>4/15/14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A84ECFA-DC66-4B9D-8E82-61A8461FA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pr.org/2011/04/21/135523680/lifting-the-veil-muslim-women-explain-their-cho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Muslim Women Do Not Wear the Hijab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eilcomp_nadia-1452d1ad72a66fdcc132d9cccb829e78878241b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9300" y="2667000"/>
            <a:ext cx="5105400" cy="3823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Aftermath of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the prejudice directed at Muslims after the terrorist events of 9/11 scared a lot of Muslim women</a:t>
            </a:r>
          </a:p>
          <a:p>
            <a:r>
              <a:rPr lang="en-US" dirty="0" smtClean="0"/>
              <a:t>Some Muslim women also found it a painful reminder of what some extremists had done</a:t>
            </a:r>
          </a:p>
          <a:p>
            <a:pPr lvl="1"/>
            <a:r>
              <a:rPr lang="en-US" dirty="0" smtClean="0"/>
              <a:t>They did something horrible and claimed it in the name of Islam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Pressure of being a Spokeswoman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women did not like being constantly associated with Islam</a:t>
            </a:r>
          </a:p>
          <a:p>
            <a:pPr lvl="1"/>
            <a:r>
              <a:rPr lang="en-US" dirty="0" smtClean="0"/>
              <a:t>They wanted to be free to just be themselves rather than labeled as a Muslim woman</a:t>
            </a:r>
          </a:p>
          <a:p>
            <a:r>
              <a:rPr lang="en-US" dirty="0" smtClean="0"/>
              <a:t>Some women did not want to have to constantly defend their religion to other people</a:t>
            </a:r>
          </a:p>
          <a:p>
            <a:r>
              <a:rPr lang="en-US" dirty="0" smtClean="0"/>
              <a:t>Makes it almost impossible to “blend in” to society 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Embracing their Beauty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the chance to embrace their own natural beauty</a:t>
            </a:r>
          </a:p>
          <a:p>
            <a:r>
              <a:rPr lang="en-US" dirty="0" smtClean="0"/>
              <a:t>Wanted to feel comfortable in their own skin</a:t>
            </a:r>
          </a:p>
          <a:p>
            <a:r>
              <a:rPr lang="en-US" dirty="0" smtClean="0"/>
              <a:t>Strangers often noticed the hijab before they noticed the woman wearing it</a:t>
            </a:r>
          </a:p>
          <a:p>
            <a:r>
              <a:rPr lang="en-US" dirty="0" smtClean="0"/>
              <a:t>Some women felt themselves becoming too judgmental of other women who were not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 Much Emphasis on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women felt that the focus was becoming too much on the hijab and less on the actual faith of the individual</a:t>
            </a:r>
          </a:p>
          <a:p>
            <a:r>
              <a:rPr lang="en-US" dirty="0" smtClean="0"/>
              <a:t>Some felt that it actually hindered spiritual growth </a:t>
            </a:r>
          </a:p>
          <a:p>
            <a:pPr lvl="1"/>
            <a:r>
              <a:rPr lang="en-US" dirty="0" smtClean="0"/>
              <a:t>Women were wearing the hijab out of fear/obligation rather than by choice</a:t>
            </a:r>
          </a:p>
          <a:p>
            <a:r>
              <a:rPr lang="en-US" dirty="0" smtClean="0"/>
              <a:t>Women who took it off had to engage in much more critical religious thinking and spiritual growth to reach a decision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Unspoken Meanings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world we live in today, lot of political and social messages are sent and received by the hijab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Their Own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link below to listen to some women talk about their decision to take the hijab off</a:t>
            </a:r>
          </a:p>
          <a:p>
            <a:r>
              <a:rPr lang="en-US" smtClean="0">
                <a:hlinkClick r:id="rId2"/>
              </a:rPr>
              <a:t>Click here to watch the video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287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Why Muslim Women Do Not Wear the Hijab</vt:lpstr>
      <vt:lpstr>The Aftermath of 9/11</vt:lpstr>
      <vt:lpstr>The Pressure of being a Spokeswoman</vt:lpstr>
      <vt:lpstr>Embracing their Beauty</vt:lpstr>
      <vt:lpstr>Too Much Emphasis on Clothing</vt:lpstr>
      <vt:lpstr>Unspoken Meanings</vt:lpstr>
      <vt:lpstr>In Their Own Words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Women Who Do Not Wear the Hijab</dc:title>
  <dc:creator>Owner</dc:creator>
  <cp:lastModifiedBy>Reading Schools</cp:lastModifiedBy>
  <cp:revision>7</cp:revision>
  <cp:lastPrinted>2014-04-15T11:53:30Z</cp:lastPrinted>
  <dcterms:created xsi:type="dcterms:W3CDTF">2014-04-13T21:29:22Z</dcterms:created>
  <dcterms:modified xsi:type="dcterms:W3CDTF">2014-04-15T11:53:48Z</dcterms:modified>
</cp:coreProperties>
</file>