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A3C693B-4B42-44C5-BC8E-FA199319E253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6D2DA2-E959-4366-9A7E-B7D966117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C693B-4B42-44C5-BC8E-FA199319E253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D2DA2-E959-4366-9A7E-B7D966117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C693B-4B42-44C5-BC8E-FA199319E253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D2DA2-E959-4366-9A7E-B7D966117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C693B-4B42-44C5-BC8E-FA199319E253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D2DA2-E959-4366-9A7E-B7D966117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A3C693B-4B42-44C5-BC8E-FA199319E253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6D2DA2-E959-4366-9A7E-B7D966117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C693B-4B42-44C5-BC8E-FA199319E253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B6D2DA2-E959-4366-9A7E-B7D966117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C693B-4B42-44C5-BC8E-FA199319E253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B6D2DA2-E959-4366-9A7E-B7D966117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C693B-4B42-44C5-BC8E-FA199319E253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D2DA2-E959-4366-9A7E-B7D966117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C693B-4B42-44C5-BC8E-FA199319E253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D2DA2-E959-4366-9A7E-B7D966117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A3C693B-4B42-44C5-BC8E-FA199319E253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6D2DA2-E959-4366-9A7E-B7D966117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A3C693B-4B42-44C5-BC8E-FA199319E253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6D2DA2-E959-4366-9A7E-B7D966117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A3C693B-4B42-44C5-BC8E-FA199319E253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B6D2DA2-E959-4366-9A7E-B7D966117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XplzaojRI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Western Views of the Hijab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veilcomp_nadia-1452d1ad72a66fdcc132d9cccb829e78878241b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667000"/>
            <a:ext cx="5324856" cy="3988025"/>
          </a:xfrm>
          <a:prstGeom prst="rect">
            <a:avLst/>
          </a:prstGeom>
        </p:spPr>
      </p:pic>
      <p:pic>
        <p:nvPicPr>
          <p:cNvPr id="5" name="Picture 4" descr="hijab-styl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7420" y="2743200"/>
            <a:ext cx="3084286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constant debates going on in Western societies over the meaning of the hijab, the purposes, and the dangers of wearing it.</a:t>
            </a:r>
          </a:p>
          <a:p>
            <a:r>
              <a:rPr lang="en-US" dirty="0" smtClean="0"/>
              <a:t>Some countries in Europe have banned the wearing of </a:t>
            </a:r>
            <a:r>
              <a:rPr lang="en-US" dirty="0" err="1" smtClean="0"/>
              <a:t>hijabs</a:t>
            </a:r>
            <a:r>
              <a:rPr lang="en-US" dirty="0"/>
              <a:t> </a:t>
            </a:r>
            <a:r>
              <a:rPr lang="en-US" dirty="0" smtClean="0"/>
              <a:t>in public places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Prejudice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men and women who are prejudice against Muslims, the hijab is a symbol of the Islamic faith and also points out who is a Muslim and who is not.</a:t>
            </a:r>
          </a:p>
          <a:p>
            <a:r>
              <a:rPr lang="en-US" dirty="0" smtClean="0"/>
              <a:t>58% of the attacks on Muslims are done on Muslim women.</a:t>
            </a:r>
          </a:p>
          <a:p>
            <a:r>
              <a:rPr lang="en-US" dirty="0" smtClean="0"/>
              <a:t>80% of Muslim women who were attacked were wearing the hijab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non-Muslims see the hijab as a symbol of the oppression of Muslim women</a:t>
            </a:r>
          </a:p>
          <a:p>
            <a:r>
              <a:rPr lang="en-US" dirty="0" smtClean="0"/>
              <a:t>Many non-Muslims do not realize that women are given a </a:t>
            </a:r>
            <a:r>
              <a:rPr lang="en-US" i="1" dirty="0" smtClean="0"/>
              <a:t>choice</a:t>
            </a:r>
            <a:r>
              <a:rPr lang="en-US" dirty="0" smtClean="0"/>
              <a:t> to wear the hijab or not</a:t>
            </a:r>
          </a:p>
          <a:p>
            <a:r>
              <a:rPr lang="en-US" dirty="0" smtClean="0"/>
              <a:t>Often seen as showing that the bodies do not belong to the women, but to the men.</a:t>
            </a:r>
          </a:p>
          <a:p>
            <a:r>
              <a:rPr lang="en-US" dirty="0" smtClean="0"/>
              <a:t>Believe that Muslim women are not given the chance to enjoy their beauty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Opportunity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non-Muslims do not know much about the faith of Islam, or the hijab.</a:t>
            </a:r>
          </a:p>
          <a:p>
            <a:r>
              <a:rPr lang="en-US" dirty="0" smtClean="0"/>
              <a:t>When Muslim women began saying that they </a:t>
            </a:r>
            <a:r>
              <a:rPr lang="en-US" i="1" dirty="0" smtClean="0"/>
              <a:t>chose</a:t>
            </a:r>
            <a:r>
              <a:rPr lang="en-US" dirty="0" smtClean="0"/>
              <a:t> to wear the hijab and what they hijab truly means in Islam, non-Muslims became interested</a:t>
            </a:r>
          </a:p>
          <a:p>
            <a:pPr lvl="1"/>
            <a:r>
              <a:rPr lang="en-US" dirty="0" smtClean="0"/>
              <a:t>Westerners are becoming much more open to learning the true meaning of the hijab and recognizing its significance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it for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link below to watch a video showing the reactions of several non-Muslims who were given the opportunity to try on a hijab</a:t>
            </a:r>
          </a:p>
          <a:p>
            <a:r>
              <a:rPr lang="en-US" dirty="0" smtClean="0">
                <a:hlinkClick r:id="rId2"/>
              </a:rPr>
              <a:t>Click here to watch the video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</TotalTime>
  <Words>275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Western Views of the Hijab</vt:lpstr>
      <vt:lpstr>Controversy</vt:lpstr>
      <vt:lpstr>Source of Prejudice</vt:lpstr>
      <vt:lpstr>Oppression</vt:lpstr>
      <vt:lpstr>An Opportunity for Learning</vt:lpstr>
      <vt:lpstr>Experience it for yourself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Views of the Hijab</dc:title>
  <dc:creator>Owner</dc:creator>
  <cp:lastModifiedBy>Reading Schools</cp:lastModifiedBy>
  <cp:revision>4</cp:revision>
  <dcterms:created xsi:type="dcterms:W3CDTF">2014-04-13T22:20:10Z</dcterms:created>
  <dcterms:modified xsi:type="dcterms:W3CDTF">2014-04-15T11:54:08Z</dcterms:modified>
</cp:coreProperties>
</file>