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F58E440-EC2F-4D65-B9F6-26E6769967F1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D9AD2DB-599B-4058-A4CE-7B75F303A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n3srV1Dc1D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Muslim Women Do Wear The Hijab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ijab-styl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590800"/>
            <a:ext cx="3200400" cy="4032504"/>
          </a:xfrm>
          <a:prstGeom prst="rect">
            <a:avLst/>
          </a:prstGeom>
        </p:spPr>
      </p:pic>
      <p:pic>
        <p:nvPicPr>
          <p:cNvPr id="5" name="Picture 4" descr="hijab a enfiler en été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895600"/>
            <a:ext cx="3938427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many Muslim women, the hijab is a source of identity</a:t>
            </a:r>
          </a:p>
          <a:p>
            <a:pPr lvl="1"/>
            <a:r>
              <a:rPr lang="en-US" dirty="0" smtClean="0"/>
              <a:t>Strangers know who these women are before they even meet</a:t>
            </a:r>
          </a:p>
          <a:p>
            <a:r>
              <a:rPr lang="en-US" dirty="0" smtClean="0"/>
              <a:t>It shows pride in their faith.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the Quran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“And say to the believing women that they should lower their gaze and guard their modesty; that they should not display their beauty and ornaments except what (must ordinarily) appear thereof; that they should draw their veils over their bosoms and not display their beauty except to their husbands, or small </a:t>
            </a:r>
            <a:r>
              <a:rPr lang="en-US" smtClean="0"/>
              <a:t>children; and </a:t>
            </a:r>
            <a:r>
              <a:rPr lang="en-US" dirty="0" smtClean="0"/>
              <a:t>that they should not strike their feet in order to draw attention to their hidden ornaments. And O ye believers! Turn ye all together towards Allah, that ye may attain Bliss” 24:31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the Quran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Muslims point to the Quran calling for both men and women to dress and behave modestly.</a:t>
            </a:r>
          </a:p>
          <a:p>
            <a:pPr lvl="1"/>
            <a:r>
              <a:rPr lang="en-US" dirty="0" smtClean="0"/>
              <a:t>For many Muslims modest dress for women means wearing the </a:t>
            </a:r>
            <a:r>
              <a:rPr lang="en-US" dirty="0" err="1" smtClean="0"/>
              <a:t>hijab</a:t>
            </a:r>
            <a:r>
              <a:rPr lang="en-US" dirty="0" smtClean="0"/>
              <a:t> </a:t>
            </a:r>
          </a:p>
          <a:p>
            <a:r>
              <a:rPr lang="en-US" dirty="0" smtClean="0"/>
              <a:t>Quran is open to interpretation, which is why some Muslims do not believe that wearing the </a:t>
            </a:r>
            <a:r>
              <a:rPr lang="en-US" dirty="0" err="1" smtClean="0"/>
              <a:t>hijab</a:t>
            </a:r>
            <a:r>
              <a:rPr lang="en-US" dirty="0" smtClean="0"/>
              <a:t> is mandatory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symbol of piety, modesty, and religious obedience</a:t>
            </a:r>
          </a:p>
          <a:p>
            <a:r>
              <a:rPr lang="en-US" dirty="0" smtClean="0"/>
              <a:t>Some Muslim women believe that it helps them stay away from anything that would inhibit their faith</a:t>
            </a:r>
          </a:p>
          <a:p>
            <a:pPr lvl="1"/>
            <a:r>
              <a:rPr lang="en-US" dirty="0" smtClean="0"/>
              <a:t>Drinking, drugs, acting immodestly</a:t>
            </a:r>
          </a:p>
          <a:p>
            <a:r>
              <a:rPr lang="en-US" dirty="0" smtClean="0"/>
              <a:t>Many feel that it brings them closer to God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symbol of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Muslim women feel that the </a:t>
            </a:r>
            <a:r>
              <a:rPr lang="en-US" dirty="0" err="1" smtClean="0"/>
              <a:t>Hijab</a:t>
            </a:r>
            <a:r>
              <a:rPr lang="en-US" dirty="0" smtClean="0"/>
              <a:t> leads to more respect- from both themselves and other people</a:t>
            </a:r>
          </a:p>
          <a:p>
            <a:r>
              <a:rPr lang="en-US" dirty="0" smtClean="0"/>
              <a:t>It forces people to get to know them as a </a:t>
            </a:r>
            <a:r>
              <a:rPr lang="en-US" i="1" dirty="0" smtClean="0"/>
              <a:t>person</a:t>
            </a:r>
            <a:r>
              <a:rPr lang="en-US" dirty="0" smtClean="0"/>
              <a:t> and focus on their character and intelligence, rather than beauty.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kind of </a:t>
            </a:r>
            <a:r>
              <a:rPr lang="en-US" i="1" dirty="0" smtClean="0"/>
              <a:t>beauty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Women who wear the </a:t>
            </a:r>
            <a:r>
              <a:rPr lang="en-US" dirty="0" err="1" smtClean="0"/>
              <a:t>hijab</a:t>
            </a:r>
            <a:r>
              <a:rPr lang="en-US" dirty="0" smtClean="0"/>
              <a:t> often say they feel free from the obsession with beauty and image that is so common in the West.</a:t>
            </a:r>
          </a:p>
          <a:p>
            <a:r>
              <a:rPr lang="en-US" dirty="0" smtClean="0"/>
              <a:t>Wearing a </a:t>
            </a:r>
            <a:r>
              <a:rPr lang="en-US" dirty="0" err="1" smtClean="0"/>
              <a:t>hijab</a:t>
            </a:r>
            <a:r>
              <a:rPr lang="en-US" dirty="0" smtClean="0"/>
              <a:t>, especially in western countries, requires a lot of confidence</a:t>
            </a:r>
          </a:p>
          <a:p>
            <a:pPr lvl="1"/>
            <a:r>
              <a:rPr lang="en-US" dirty="0" smtClean="0"/>
              <a:t>Non-Muslims often do not understand and react in negative ways</a:t>
            </a:r>
          </a:p>
          <a:p>
            <a:r>
              <a:rPr lang="en-US" dirty="0" smtClean="0"/>
              <a:t>Many Muslims believe that wearing the </a:t>
            </a:r>
            <a:r>
              <a:rPr lang="en-US" dirty="0" err="1" smtClean="0"/>
              <a:t>hijab</a:t>
            </a:r>
            <a:r>
              <a:rPr lang="en-US" dirty="0" smtClean="0"/>
              <a:t> frees women to focus on inner spiritual beauty rather than external beauty.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their own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Click to Watch video</a:t>
            </a:r>
            <a:endParaRPr lang="en-US" dirty="0" smtClean="0"/>
          </a:p>
          <a:p>
            <a:r>
              <a:rPr lang="en-US" dirty="0" smtClean="0"/>
              <a:t>Watch the video clip above to hear some Muslim women talk about what the </a:t>
            </a:r>
            <a:r>
              <a:rPr lang="en-US" dirty="0" err="1" smtClean="0"/>
              <a:t>hijab</a:t>
            </a:r>
            <a:r>
              <a:rPr lang="en-US" dirty="0" smtClean="0"/>
              <a:t> means to them in celebration of World </a:t>
            </a:r>
            <a:r>
              <a:rPr lang="en-US" dirty="0" err="1" smtClean="0"/>
              <a:t>Hijab</a:t>
            </a:r>
            <a:r>
              <a:rPr lang="en-US" dirty="0" smtClean="0"/>
              <a:t> Day which was on February 1, 2014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100</TotalTime>
  <Words>394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Why Muslim Women Do Wear The Hijab</vt:lpstr>
      <vt:lpstr>Identity</vt:lpstr>
      <vt:lpstr>Following the Quran </vt:lpstr>
      <vt:lpstr>Following the Quran</vt:lpstr>
      <vt:lpstr>Spiritual Growth</vt:lpstr>
      <vt:lpstr>A symbol of respect</vt:lpstr>
      <vt:lpstr>A new kind of beauty</vt:lpstr>
      <vt:lpstr>In their own Words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Muslim Women DO wear the hijab</dc:title>
  <dc:creator>Owner</dc:creator>
  <cp:lastModifiedBy>Reading Schools</cp:lastModifiedBy>
  <cp:revision>12</cp:revision>
  <dcterms:created xsi:type="dcterms:W3CDTF">2014-04-13T20:30:38Z</dcterms:created>
  <dcterms:modified xsi:type="dcterms:W3CDTF">2014-04-15T11:54:22Z</dcterms:modified>
</cp:coreProperties>
</file>